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8" r:id="rId20"/>
    <p:sldId id="275" r:id="rId21"/>
    <p:sldId id="276" r:id="rId22"/>
    <p:sldId id="277" r:id="rId23"/>
    <p:sldId id="259" r:id="rId2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8" autoAdjust="0"/>
    <p:restoredTop sz="94737" autoAdjust="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3E414-9E4D-441E-AE87-19F6441E77D7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EC9CD-7D11-42BB-8E0E-EFACBA1595D8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EC9CD-7D11-42BB-8E0E-EFACBA1595D8}" type="slidenum">
              <a:rPr lang="ca-ES" smtClean="0"/>
              <a:pPr/>
              <a:t>2</a:t>
            </a:fld>
            <a:endParaRPr lang="ca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a-ES" dirty="0" smtClean="0"/>
              <a:t>ors</a:t>
            </a:r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EC9CD-7D11-42BB-8E0E-EFACBA1595D8}" type="slidenum">
              <a:rPr lang="ca-ES" smtClean="0"/>
              <a:pPr/>
              <a:t>3</a:t>
            </a:fld>
            <a:endParaRPr lang="ca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81B8B-28B4-41CC-9897-539BE6E52CA2}" type="datetimeFigureOut">
              <a:rPr lang="ca-ES" smtClean="0"/>
              <a:pPr/>
              <a:t>13/11/2010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9E0E-E196-46B8-BDED-D718EA9454F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060849"/>
            <a:ext cx="7772400" cy="1539602"/>
          </a:xfrm>
        </p:spPr>
        <p:txBody>
          <a:bodyPr/>
          <a:lstStyle/>
          <a:p>
            <a:r>
              <a:rPr lang="ca-ES" dirty="0" smtClean="0"/>
              <a:t>Truita de patates amb ceba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 dirty="0"/>
          </a:p>
        </p:txBody>
      </p:sp>
    </p:spTree>
  </p:cSld>
  <p:clrMapOvr>
    <a:masterClrMapping/>
  </p:clrMapOvr>
  <p:transition>
    <p:wheel spokes="3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MGP35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1535" y="0"/>
            <a:ext cx="5140930" cy="68580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Ingredients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ca-ES" dirty="0" smtClean="0"/>
              <a:t>(per a 4 persones)</a:t>
            </a:r>
          </a:p>
          <a:p>
            <a:pPr>
              <a:buFont typeface="Wingdings" pitchFamily="2" charset="2"/>
              <a:buChar char="Ø"/>
            </a:pPr>
            <a:r>
              <a:rPr lang="ca-ES" dirty="0" smtClean="0"/>
              <a:t>4 ous </a:t>
            </a:r>
          </a:p>
          <a:p>
            <a:pPr>
              <a:buFont typeface="Wingdings" pitchFamily="2" charset="2"/>
              <a:buChar char="Ø"/>
            </a:pPr>
            <a:r>
              <a:rPr lang="ca-ES" dirty="0" smtClean="0"/>
              <a:t>2patates mitjanes</a:t>
            </a:r>
          </a:p>
          <a:p>
            <a:pPr>
              <a:buFont typeface="Wingdings" pitchFamily="2" charset="2"/>
              <a:buChar char="Ø"/>
            </a:pPr>
            <a:r>
              <a:rPr lang="ca-ES" dirty="0" smtClean="0"/>
              <a:t>1 ceba petita de figueres</a:t>
            </a:r>
          </a:p>
          <a:p>
            <a:pPr>
              <a:buFont typeface="Wingdings" pitchFamily="2" charset="2"/>
              <a:buChar char="Ø"/>
            </a:pPr>
            <a:r>
              <a:rPr lang="ca-ES" dirty="0" smtClean="0"/>
              <a:t>Oli d’oliva</a:t>
            </a:r>
          </a:p>
          <a:p>
            <a:pPr>
              <a:buFont typeface="Wingdings" pitchFamily="2" charset="2"/>
              <a:buChar char="Ø"/>
            </a:pPr>
            <a:r>
              <a:rPr lang="ca-ES" dirty="0" smtClean="0"/>
              <a:t>Sal</a:t>
            </a:r>
          </a:p>
          <a:p>
            <a:pPr algn="ctr">
              <a:buNone/>
            </a:pPr>
            <a:r>
              <a:rPr lang="ca-ES" dirty="0" smtClean="0"/>
              <a:t>Per adonar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ca-ES" dirty="0" smtClean="0"/>
              <a:t>Pa amb tomàquet</a:t>
            </a:r>
          </a:p>
        </p:txBody>
      </p:sp>
    </p:spTree>
  </p:cSld>
  <p:clrMapOvr>
    <a:masterClrMapping/>
  </p:clrMapOvr>
  <p:transition>
    <p:dissolve/>
    <p:sndAc>
      <p:stSnd>
        <p:snd r:embed="rId3" name="cashreg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49263" y="2967335"/>
            <a:ext cx="3845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ca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Bon profit.</a:t>
            </a:r>
            <a:endParaRPr lang="ca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Comencem 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a-ES" dirty="0" smtClean="0"/>
              <a:t>Es pelen les patates . Es renten les patates. Es tallen a fines </a:t>
            </a:r>
            <a:r>
              <a:rPr lang="ca-ES" dirty="0" err="1" smtClean="0"/>
              <a:t>llàmines</a:t>
            </a:r>
            <a:r>
              <a:rPr lang="ca-ES" dirty="0" smtClean="0"/>
              <a:t>. Un cop tallades se li posa la sal. Un cop salades  es posa la ceba pelada a fines </a:t>
            </a:r>
            <a:r>
              <a:rPr lang="ca-ES" dirty="0" err="1" smtClean="0"/>
              <a:t>llàmines</a:t>
            </a:r>
            <a:r>
              <a:rPr lang="ca-ES" dirty="0" smtClean="0"/>
              <a:t>. Mentrestant haurem posat l’oli a escalfar fins que suri fum. Quan l’oli està calent posem les patates , les cebes i ho remenem. Deixem que es vagi fent a poc a poc. L’oli ha de cobrir les patates i la ceba. De quan  en quan es va remenant perquè no es cremin. </a:t>
            </a:r>
            <a:r>
              <a:rPr lang="ca-ES" dirty="0" err="1" smtClean="0"/>
              <a:t>Mentres</a:t>
            </a:r>
            <a:r>
              <a:rPr lang="ca-ES" dirty="0" smtClean="0"/>
              <a:t> s'acaben de fer podem batre els ous. Es posa una mica de sal. Un cop estan  ven </a:t>
            </a:r>
            <a:r>
              <a:rPr lang="ca-ES" dirty="0" err="1" smtClean="0"/>
              <a:t>tobes</a:t>
            </a:r>
            <a:r>
              <a:rPr lang="ca-ES" dirty="0" smtClean="0"/>
              <a:t> les passem en una altre paella per treure l’oli. Llavors posem l’ou. Amb el foc fluix es van coent els ous. Quan està mig fet s’agafa un plat que </a:t>
            </a:r>
            <a:r>
              <a:rPr lang="ca-ES" dirty="0" err="1" smtClean="0"/>
              <a:t>cobregi</a:t>
            </a:r>
            <a:r>
              <a:rPr lang="ca-ES" dirty="0" smtClean="0"/>
              <a:t> la paella i es dona la volta. Es torna a posar a la paella perquè s’acabi de coure. S’ha de tombar dos o tres vegades perquè quedi ven cuit i la posem en un plat. A veure si al papa li agrada.</a:t>
            </a:r>
            <a:endParaRPr lang="ca-ES" dirty="0"/>
          </a:p>
        </p:txBody>
      </p:sp>
    </p:spTree>
  </p:cSld>
  <p:clrMapOvr>
    <a:masterClrMapping/>
  </p:clrMapOvr>
  <p:transition>
    <p:newsflash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1535" y="0"/>
            <a:ext cx="5140930" cy="68580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230</Words>
  <Application>Microsoft Office PowerPoint</Application>
  <PresentationFormat>Presentación en pantalla (4:3)</PresentationFormat>
  <Paragraphs>16</Paragraphs>
  <Slides>23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l'Office</vt:lpstr>
      <vt:lpstr>Truita de patates amb ceba</vt:lpstr>
      <vt:lpstr>Ingredients</vt:lpstr>
      <vt:lpstr>Comencem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Company>Departament d'Educació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Truita de patates</dc:title>
  <dc:creator>Generalitat de Catalunya</dc:creator>
  <cp:lastModifiedBy>WinuE</cp:lastModifiedBy>
  <cp:revision>9</cp:revision>
  <dcterms:created xsi:type="dcterms:W3CDTF">2010-11-12T09:19:34Z</dcterms:created>
  <dcterms:modified xsi:type="dcterms:W3CDTF">2010-11-13T09:43:24Z</dcterms:modified>
</cp:coreProperties>
</file>